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62" r:id="rId6"/>
    <p:sldId id="258" r:id="rId7"/>
    <p:sldId id="260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EDB5C-6DE0-4CA3-887C-14AE7613F58C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784E9-B1C8-4A58-B93A-1692697884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64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B0709-6B37-4BF1-B557-6B09C5D80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FCAA63-85BC-4887-922E-A59DAE1F9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223A9-756F-4288-A9FA-756297AF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7DA98-2F1A-46C6-B699-F67E46653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77A0B0-C8EC-429E-BA6F-98A601E6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923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136E3-BBB2-4202-B8EC-FE9207D9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9CB41B-9A5B-4FD2-980E-1B2BFBAF5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3FAC36-EB6D-4C6D-ADD6-A4501D12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DBB570-7838-4DAB-BA8D-853229302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5757E1-8D89-4CD8-A523-AC4EBA83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06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BD72B4-50BF-4E8D-9F65-2C4BB8028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B29999-ABE7-46C9-99DD-360DA176A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600553-3B69-48BE-9D56-97AC286EC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4A34E4-56F3-44A1-B57F-6141E43F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0C243-EB59-4489-B4D6-CC834747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6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83273-43CE-4537-96C9-6B03ADD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CFA484-7F10-41FB-A4FE-67A4F3662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CA63E0-A11D-4A85-A188-B8003E71D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C43C52-D5CC-4AB6-AF30-30B71B9A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0FF1EA-9B9B-474B-B1C9-65C7CB3F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39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AE664-9132-4BD5-B00E-5BA92D373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A88C9C-AFC5-4ACF-90B7-DE5133998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6BEF55-10A7-40D0-BF32-077D5E28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EE6C0A-DF4D-4055-9A51-E190C692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8B21-378D-4190-A6F2-C6656FCE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024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DE354-D3C1-43D2-9CF6-1703D466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95BDED-1E22-457E-AC27-6FE9D1D42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3CCA0E-4722-494D-85F9-04A9FFC28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82FB29-6AF2-4021-BB38-8CAF66CD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B1ECCE-89A9-4313-A88A-6E35CE405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4B6068-F35A-41D0-94AF-C2651E24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97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E706C-3E9A-40C6-B755-74FD422D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79625C-E6B1-4684-BFB2-09E1C5B73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0A3260-3583-4B23-95F9-0601F4FB1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BB4C04-0C44-4A59-B2F0-E1186D94D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AAB8C9-3534-4CC1-9F21-BF8D16294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859A90-2E2B-4B01-8870-C036D23D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4552600-3E74-49D3-B41D-D97126FD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DA6BBE-38BB-4E50-A801-246C5631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76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B4ACF-62ED-4AD9-AE89-EE20B29F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68A8AF7-FCA8-474F-8662-641321EF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2D80AD-862F-44C0-98F8-79540E18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374A30-2CF6-44C9-B3F8-BD7915F8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870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627661D-801A-4A0D-9E29-1C07B185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8D8D39-04DD-4B8D-9A63-8CDECFDA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0DAC46-761A-447C-9D43-CB2943C1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14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672AC-F27B-4222-BD66-0B3AE63E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0975B2-2E74-48FE-87B2-3B55B1ED9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667FA4-9A98-4FBC-BA32-BAA74632F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AF7472-80D6-412E-993B-B88316649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7F83BF-D3F7-48F8-8215-6450DF4B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3B6C53-994F-467D-B3C8-5FA968AC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21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608A6-1CB7-4019-865E-8EE564BD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A45A777-9FEF-46A3-A378-933297D72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440C65-5075-4CB4-BBD0-FC92D812A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3C7518-FF77-4FB7-A572-93FEDBB8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577C3F-EF95-479D-9781-21710DECA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F4DC03-36D4-47CC-A3EF-918B9811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253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09F55DB-05D4-47B5-87F8-8100830F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5CFE78-6B58-4252-9D6F-9933F3AED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26BDB0-CD7A-4949-A171-36D515B9E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5B65C-6FB7-4E55-A70A-D47194191E3D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E1C04D-B33E-4E30-A6CE-32D798F7E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7B5CF7-90DF-4185-A701-D3907473C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F91EA-FE89-473E-AE87-BB24288BC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55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7969A3-CABB-4EA5-93CF-4C27AA348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25E9D0-498D-49E3-8C3A-A716A0C59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272" y="870012"/>
            <a:ext cx="11070454" cy="4980371"/>
          </a:xfrm>
        </p:spPr>
        <p:txBody>
          <a:bodyPr>
            <a:noAutofit/>
          </a:bodyPr>
          <a:lstStyle/>
          <a:p>
            <a:r>
              <a:rPr lang="de-DE" sz="7200" b="1" dirty="0">
                <a:solidFill>
                  <a:schemeClr val="bg1"/>
                </a:solidFill>
              </a:rPr>
              <a:t>ASIM‘S &amp; COLIN‘S TOP 2</a:t>
            </a:r>
            <a:br>
              <a:rPr lang="de-DE" sz="7200" b="1" dirty="0">
                <a:solidFill>
                  <a:schemeClr val="bg1"/>
                </a:solidFill>
              </a:rPr>
            </a:br>
            <a:br>
              <a:rPr lang="de-DE" sz="7200" b="1" dirty="0">
                <a:solidFill>
                  <a:schemeClr val="bg1"/>
                </a:solidFill>
              </a:rPr>
            </a:br>
            <a:br>
              <a:rPr lang="de-DE" sz="7200" b="1" dirty="0">
                <a:solidFill>
                  <a:schemeClr val="bg1"/>
                </a:solidFill>
              </a:rPr>
            </a:br>
            <a:br>
              <a:rPr lang="de-DE" sz="7200" b="1" dirty="0">
                <a:solidFill>
                  <a:schemeClr val="bg1"/>
                </a:solidFill>
              </a:rPr>
            </a:br>
            <a:r>
              <a:rPr lang="de-DE" sz="7200" b="1" dirty="0">
                <a:solidFill>
                  <a:schemeClr val="bg1"/>
                </a:solidFill>
              </a:rPr>
              <a:t>DEUTSCHLAND MOMENTE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E75C133-2FF8-4C19-B633-DB3F4342D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62464"/>
            <a:ext cx="9144000" cy="78345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144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37D49-5E0F-44BB-9A79-F20F6ED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D6B7EC5-7007-4ACD-982F-33B754346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8"/>
            <a:ext cx="12192000" cy="68580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E9DA42B-D2F6-4AD0-AB2A-AAB0A9DBE2DE}"/>
              </a:ext>
            </a:extLst>
          </p:cNvPr>
          <p:cNvSpPr txBox="1"/>
          <p:nvPr/>
        </p:nvSpPr>
        <p:spPr>
          <a:xfrm>
            <a:off x="702815" y="5069151"/>
            <a:ext cx="11024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Welcher Helmut erzielte den Siegtreffer beim Wunder von Bern?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8038695-EDA6-499C-B680-560227DE8D1D}"/>
              </a:ext>
            </a:extLst>
          </p:cNvPr>
          <p:cNvSpPr txBox="1"/>
          <p:nvPr/>
        </p:nvSpPr>
        <p:spPr>
          <a:xfrm>
            <a:off x="7111014" y="5942474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Rahn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D2D179-AC4D-4A18-88A3-78A9095BA769}"/>
              </a:ext>
            </a:extLst>
          </p:cNvPr>
          <p:cNvSpPr txBox="1"/>
          <p:nvPr/>
        </p:nvSpPr>
        <p:spPr>
          <a:xfrm>
            <a:off x="1447061" y="5960229"/>
            <a:ext cx="824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Kohl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1D6EE93-44FE-4743-902B-1A2C29001F5B}"/>
              </a:ext>
            </a:extLst>
          </p:cNvPr>
          <p:cNvSpPr txBox="1"/>
          <p:nvPr/>
        </p:nvSpPr>
        <p:spPr>
          <a:xfrm>
            <a:off x="1447061" y="6478705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Schmidt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8DB22-183F-4700-AD93-6A74873D848F}"/>
              </a:ext>
            </a:extLst>
          </p:cNvPr>
          <p:cNvSpPr txBox="1"/>
          <p:nvPr/>
        </p:nvSpPr>
        <p:spPr>
          <a:xfrm>
            <a:off x="7111014" y="6478705"/>
            <a:ext cx="1129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Marko</a:t>
            </a:r>
          </a:p>
        </p:txBody>
      </p:sp>
    </p:spTree>
    <p:extLst>
      <p:ext uri="{BB962C8B-B14F-4D97-AF65-F5344CB8AC3E}">
        <p14:creationId xmlns:p14="http://schemas.microsoft.com/office/powerpoint/2010/main" val="106048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02C89-1277-412D-8782-6AC31668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B8EB04E-082E-4341-890E-E12E1FCF4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3284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A845A3-7054-4318-8ABD-322322670C8C}"/>
              </a:ext>
            </a:extLst>
          </p:cNvPr>
          <p:cNvSpPr txBox="1"/>
          <p:nvPr/>
        </p:nvSpPr>
        <p:spPr>
          <a:xfrm>
            <a:off x="337351" y="732374"/>
            <a:ext cx="65966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HELMUT RAHN</a:t>
            </a:r>
          </a:p>
        </p:txBody>
      </p:sp>
    </p:spTree>
    <p:extLst>
      <p:ext uri="{BB962C8B-B14F-4D97-AF65-F5344CB8AC3E}">
        <p14:creationId xmlns:p14="http://schemas.microsoft.com/office/powerpoint/2010/main" val="13120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04DFC8-A2D0-4D59-90A9-C8F9D98F0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72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F531C9D-BB18-4826-A07E-7426B3074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058" y="-306557"/>
            <a:ext cx="12259137" cy="7471114"/>
          </a:xfrm>
          <a:prstGeom prst="rect">
            <a:avLst/>
          </a:prstGeom>
        </p:spPr>
      </p:pic>
      <p:pic>
        <p:nvPicPr>
          <p:cNvPr id="12" name="Applause Crowd Cheering sound effect">
            <a:hlinkClick r:id="" action="ppaction://media"/>
            <a:extLst>
              <a:ext uri="{FF2B5EF4-FFF2-40B4-BE49-F238E27FC236}">
                <a16:creationId xmlns:a16="http://schemas.microsoft.com/office/drawing/2014/main" id="{FC991817-B236-433B-90F1-1A42BDE00D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419" y="0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6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857C05-B621-4AB1-AAEF-60FA24F5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Moment 1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FD3309-B26D-49A1-80CC-DE35AB86A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17" y="3113476"/>
            <a:ext cx="6302873" cy="3540337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0262DC3-0AB5-448F-A4BD-05848C86B9DB}"/>
              </a:ext>
            </a:extLst>
          </p:cNvPr>
          <p:cNvSpPr txBox="1"/>
          <p:nvPr/>
        </p:nvSpPr>
        <p:spPr>
          <a:xfrm>
            <a:off x="1242874" y="2148396"/>
            <a:ext cx="255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Wunder von Bern ( 1954)</a:t>
            </a:r>
          </a:p>
        </p:txBody>
      </p:sp>
    </p:spTree>
    <p:extLst>
      <p:ext uri="{BB962C8B-B14F-4D97-AF65-F5344CB8AC3E}">
        <p14:creationId xmlns:p14="http://schemas.microsoft.com/office/powerpoint/2010/main" val="161940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7D944-90D0-4B71-B946-FD858D42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03CC22-39C1-471E-A3D7-F95EBF2B7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6" b="13830"/>
          <a:stretch/>
        </p:blipFill>
        <p:spPr>
          <a:xfrm>
            <a:off x="499222" y="0"/>
            <a:ext cx="11193555" cy="34290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F5607B3-A8A2-46C9-9C55-2F2AB6B0ADBD}"/>
              </a:ext>
            </a:extLst>
          </p:cNvPr>
          <p:cNvSpPr txBox="1"/>
          <p:nvPr/>
        </p:nvSpPr>
        <p:spPr>
          <a:xfrm>
            <a:off x="5033639" y="1349406"/>
            <a:ext cx="1846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/>
              <a:t>0 – 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267485-10D9-41BD-9C80-D76922719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54" y="3970969"/>
            <a:ext cx="1809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4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7D944-90D0-4B71-B946-FD858D42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03CC22-39C1-471E-A3D7-F95EBF2B7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6" b="13830"/>
          <a:stretch/>
        </p:blipFill>
        <p:spPr>
          <a:xfrm>
            <a:off x="499222" y="0"/>
            <a:ext cx="11193555" cy="34290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F5607B3-A8A2-46C9-9C55-2F2AB6B0ADBD}"/>
              </a:ext>
            </a:extLst>
          </p:cNvPr>
          <p:cNvSpPr txBox="1"/>
          <p:nvPr/>
        </p:nvSpPr>
        <p:spPr>
          <a:xfrm>
            <a:off x="5033639" y="1349406"/>
            <a:ext cx="1846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/>
              <a:t>0 – 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F1DEFF-C5F0-42C9-B45D-85F0D6F70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3" y="3930283"/>
            <a:ext cx="3762060" cy="232266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CBC7A01-78CF-4000-AD03-AFCCE811B352}"/>
              </a:ext>
            </a:extLst>
          </p:cNvPr>
          <p:cNvSpPr txBox="1"/>
          <p:nvPr/>
        </p:nvSpPr>
        <p:spPr>
          <a:xfrm>
            <a:off x="4714042" y="479922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+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11C7322-1A81-46B4-BE01-2F982DCB8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67" y="4012519"/>
            <a:ext cx="3023303" cy="224042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58FAF20-01E0-42D7-8242-CAD7AEF228E8}"/>
              </a:ext>
            </a:extLst>
          </p:cNvPr>
          <p:cNvSpPr txBox="1"/>
          <p:nvPr/>
        </p:nvSpPr>
        <p:spPr>
          <a:xfrm>
            <a:off x="8797771" y="484034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=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A63EB33-7B60-45E7-BEAE-15140FE8E8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8" b="29739"/>
          <a:stretch/>
        </p:blipFill>
        <p:spPr>
          <a:xfrm>
            <a:off x="9302762" y="4715049"/>
            <a:ext cx="2390015" cy="8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7D944-90D0-4B71-B946-FD858D42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03CC22-39C1-471E-A3D7-F95EBF2B7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6" b="13830"/>
          <a:stretch/>
        </p:blipFill>
        <p:spPr>
          <a:xfrm>
            <a:off x="499222" y="0"/>
            <a:ext cx="11193555" cy="34290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F5607B3-A8A2-46C9-9C55-2F2AB6B0ADBD}"/>
              </a:ext>
            </a:extLst>
          </p:cNvPr>
          <p:cNvSpPr txBox="1"/>
          <p:nvPr/>
        </p:nvSpPr>
        <p:spPr>
          <a:xfrm>
            <a:off x="5033639" y="1349406"/>
            <a:ext cx="1846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/>
              <a:t>3 – 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72CC21-6799-4CD8-814C-19E432617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19" y="3631110"/>
            <a:ext cx="5292246" cy="29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6AC84-3AF7-4714-B1E1-F64269C5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Finale 1954 - Rahn schießt, Rahn schießt! TOOR!">
            <a:hlinkClick r:id="" action="ppaction://media"/>
            <a:extLst>
              <a:ext uri="{FF2B5EF4-FFF2-40B4-BE49-F238E27FC236}">
                <a16:creationId xmlns:a16="http://schemas.microsoft.com/office/drawing/2014/main" id="{28C1D15D-65F7-4566-9B4A-9784389D6A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109" y="255513"/>
            <a:ext cx="7750206" cy="6346973"/>
          </a:xfrm>
        </p:spPr>
      </p:pic>
    </p:spTree>
    <p:extLst>
      <p:ext uri="{BB962C8B-B14F-4D97-AF65-F5344CB8AC3E}">
        <p14:creationId xmlns:p14="http://schemas.microsoft.com/office/powerpoint/2010/main" val="381249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20709-EC81-4045-B13E-C8CDBAC5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Moment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87E6FB-ED87-4501-9FEA-A27DDC633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Sommermärchen (2006)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F9F86-55FC-469A-8199-1B8F30173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662284"/>
            <a:ext cx="6667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2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229AB3-9EBF-4F6D-8940-712BC499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 Momente und Emotionen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A5186E-F092-419D-8CB8-AAE1E780F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759"/>
            <a:ext cx="7735712" cy="435133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C102856-5C6D-40C5-B1E9-FC3F4FB75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2653" flipH="1">
            <a:off x="9317351" y="4561862"/>
            <a:ext cx="3624626" cy="25133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B0FC64-67F1-43E3-BC81-544A8DAFC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4" y="2764718"/>
            <a:ext cx="4101482" cy="23190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DB877B3-6FFD-429C-ADAC-D3C29B79F5A1}"/>
              </a:ext>
            </a:extLst>
          </p:cNvPr>
          <p:cNvSpPr txBox="1"/>
          <p:nvPr/>
        </p:nvSpPr>
        <p:spPr>
          <a:xfrm rot="1799522">
            <a:off x="10114778" y="3789461"/>
            <a:ext cx="145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#</a:t>
            </a:r>
            <a:r>
              <a:rPr lang="de-DE" dirty="0" err="1"/>
              <a:t>DankeKaiser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78322D5-7292-40CC-9F4C-219502693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6699">
            <a:off x="10001642" y="5627443"/>
            <a:ext cx="1865376" cy="106070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ADCC1DC-5A33-4D49-99D0-0834AEBEF64A}"/>
              </a:ext>
            </a:extLst>
          </p:cNvPr>
          <p:cNvSpPr txBox="1"/>
          <p:nvPr/>
        </p:nvSpPr>
        <p:spPr>
          <a:xfrm>
            <a:off x="683581" y="2112885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Botschafter Franz Beckenbauer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D8F3122-1356-40DD-B051-E841AD959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92" y="547"/>
            <a:ext cx="3784108" cy="211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AF899-5FD2-49B4-826A-CBD837F9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Verbindung unserer 2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E8F9E-C396-4538-8F80-00EC18678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Public Viewing – früher und heute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F5A2CA-516B-4E26-A92F-142284FFA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2" y="2680139"/>
            <a:ext cx="3685341" cy="28462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D2A2C-0408-4079-97A6-417B5AF6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19" y="2574398"/>
            <a:ext cx="2576555" cy="25186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53C6ECB-FBEB-44A3-92BA-BCA4AEF3D341}"/>
              </a:ext>
            </a:extLst>
          </p:cNvPr>
          <p:cNvSpPr txBox="1"/>
          <p:nvPr/>
        </p:nvSpPr>
        <p:spPr>
          <a:xfrm>
            <a:off x="1154097" y="6010183"/>
            <a:ext cx="9756559" cy="370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Emotionen, Zusammenhalt, Fußball, Freude</a:t>
            </a:r>
          </a:p>
        </p:txBody>
      </p:sp>
    </p:spTree>
    <p:extLst>
      <p:ext uri="{BB962C8B-B14F-4D97-AF65-F5344CB8AC3E}">
        <p14:creationId xmlns:p14="http://schemas.microsoft.com/office/powerpoint/2010/main" val="4032380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Breitbild</PresentationFormat>
  <Paragraphs>23</Paragraphs>
  <Slides>12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ASIM‘S &amp; COLIN‘S TOP 2    DEUTSCHLAND MOMENTE</vt:lpstr>
      <vt:lpstr>Moment 1</vt:lpstr>
      <vt:lpstr>PowerPoint-Präsentation</vt:lpstr>
      <vt:lpstr>PowerPoint-Präsentation</vt:lpstr>
      <vt:lpstr>PowerPoint-Präsentation</vt:lpstr>
      <vt:lpstr>PowerPoint-Präsentation</vt:lpstr>
      <vt:lpstr>Moment 2</vt:lpstr>
      <vt:lpstr>Super Momente und Emotionen</vt:lpstr>
      <vt:lpstr>Verbindung unserer 2 Momente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UNSERE TOP 2 DEUTSCHLAND MOMENTE</dc:title>
  <dc:creator>Colin Pfeilmaier</dc:creator>
  <cp:lastModifiedBy>Colin Pfeilmaier</cp:lastModifiedBy>
  <cp:revision>18</cp:revision>
  <dcterms:created xsi:type="dcterms:W3CDTF">2023-03-07T09:13:19Z</dcterms:created>
  <dcterms:modified xsi:type="dcterms:W3CDTF">2023-03-07T10:05:34Z</dcterms:modified>
</cp:coreProperties>
</file>